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9"/>
  </p:notesMasterIdLst>
  <p:handoutMasterIdLst>
    <p:handoutMasterId r:id="rId10"/>
  </p:handoutMasterIdLst>
  <p:sldIdLst>
    <p:sldId id="312" r:id="rId5"/>
    <p:sldId id="304" r:id="rId6"/>
    <p:sldId id="282" r:id="rId7"/>
    <p:sldId id="297" r:id="rId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A6FD02-4E71-418B-50F5-3DE41E10D199}" v="70" dt="2025-12-07T09:27:45.960"/>
    <p1510:client id="{75A8F7EF-4298-510F-644C-68C49465C745}" v="60" dt="2025-12-07T23:24:15.135"/>
    <p1510:client id="{92909BB0-675B-9147-01AA-88135392A14D}" v="170" dt="2025-12-07T09:37:51.484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388" autoAdjust="0"/>
  </p:normalViewPr>
  <p:slideViewPr>
    <p:cSldViewPr snapToGrid="0" snapToObjects="1">
      <p:cViewPr>
        <p:scale>
          <a:sx n="100" d="100"/>
          <a:sy n="100" d="100"/>
        </p:scale>
        <p:origin x="-706" y="-53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 err="1"/>
              <a:t>bugbusters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096" y="-765739"/>
            <a:ext cx="6583680" cy="1531357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View gggakev24's full-sized avatar">
            <a:extLst>
              <a:ext uri="{FF2B5EF4-FFF2-40B4-BE49-F238E27FC236}">
                <a16:creationId xmlns:a16="http://schemas.microsoft.com/office/drawing/2014/main" id="{11491BDC-3661-A973-5D4E-CF10088E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24" y="2603498"/>
            <a:ext cx="1757906" cy="1652073"/>
          </a:xfrm>
          <a:prstGeom prst="rect">
            <a:avLst/>
          </a:prstGeom>
        </p:spPr>
      </p:pic>
      <p:pic>
        <p:nvPicPr>
          <p:cNvPr id="7" name="Picture 6" descr="A person in a white shirt&#10;&#10;AI-generated content may be incorrect.">
            <a:extLst>
              <a:ext uri="{FF2B5EF4-FFF2-40B4-BE49-F238E27FC236}">
                <a16:creationId xmlns:a16="http://schemas.microsoft.com/office/drawing/2014/main" id="{756716AE-60FA-1389-8A1F-2F80E1E8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91" y="841375"/>
            <a:ext cx="1767417" cy="1756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CEAA74-F90B-D967-2D47-9A36D52F2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17" y="9376833"/>
            <a:ext cx="1449917" cy="19790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916E0-229E-5517-B615-1CC614724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67" y="4243916"/>
            <a:ext cx="1481667" cy="196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F799C-3851-474B-B991-A0A18C116A27}"/>
              </a:ext>
            </a:extLst>
          </p:cNvPr>
          <p:cNvSpPr txBox="1"/>
          <p:nvPr/>
        </p:nvSpPr>
        <p:spPr>
          <a:xfrm>
            <a:off x="2529417" y="1534583"/>
            <a:ext cx="4563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abon Next LT"/>
              </a:rPr>
              <a:t>Scrum Trainer – </a:t>
            </a:r>
            <a:r>
              <a:rPr lang="en-US" b="1" dirty="0">
                <a:cs typeface="Sabon Next LT"/>
              </a:rPr>
              <a:t>Hristiyan Mihaylov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8EED6-031C-6BD4-B789-190DCA5DFA34}"/>
              </a:ext>
            </a:extLst>
          </p:cNvPr>
          <p:cNvSpPr txBox="1"/>
          <p:nvPr/>
        </p:nvSpPr>
        <p:spPr>
          <a:xfrm>
            <a:off x="2529416" y="3058583"/>
            <a:ext cx="4563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abon Next LT"/>
              </a:rPr>
              <a:t>Front-end developer – </a:t>
            </a:r>
            <a:r>
              <a:rPr lang="en-US" b="1" dirty="0">
                <a:cs typeface="Sabon Next LT"/>
              </a:rPr>
              <a:t>Georgi Gakev</a:t>
            </a:r>
            <a:endParaRPr lang="en-US" b="1">
              <a:cs typeface="Sabon Next 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32CD3-AFA6-BD94-4E9D-7959EB2CDD41}"/>
              </a:ext>
            </a:extLst>
          </p:cNvPr>
          <p:cNvSpPr txBox="1"/>
          <p:nvPr/>
        </p:nvSpPr>
        <p:spPr>
          <a:xfrm>
            <a:off x="2645833" y="5037667"/>
            <a:ext cx="4288366" cy="371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Sabon Next LT"/>
              </a:rPr>
              <a:t>Back-end developer – </a:t>
            </a:r>
            <a:r>
              <a:rPr lang="en-US" b="1" dirty="0">
                <a:cs typeface="Sabon Next LT"/>
              </a:rPr>
              <a:t>Yanislav Todorov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059" y="-114529"/>
            <a:ext cx="7965461" cy="994164"/>
          </a:xfrm>
        </p:spPr>
        <p:txBody>
          <a:bodyPr/>
          <a:lstStyle/>
          <a:p>
            <a:r>
              <a:rPr lang="en-US" dirty="0">
                <a:cs typeface="Arial"/>
              </a:rPr>
              <a:t>Used applications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Buy Visual Studio Professional 2022 - Perpetual Software License">
            <a:extLst>
              <a:ext uri="{FF2B5EF4-FFF2-40B4-BE49-F238E27FC236}">
                <a16:creationId xmlns:a16="http://schemas.microsoft.com/office/drawing/2014/main" id="{52DFA8AD-E0A6-C816-A072-3903EA4F7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57" y="340489"/>
            <a:ext cx="2743200" cy="2743200"/>
          </a:xfrm>
          <a:prstGeom prst="rect">
            <a:avLst/>
          </a:prstGeom>
        </p:spPr>
      </p:pic>
      <p:pic>
        <p:nvPicPr>
          <p:cNvPr id="6" name="Picture 5" descr="GitHub - YouTube">
            <a:extLst>
              <a:ext uri="{FF2B5EF4-FFF2-40B4-BE49-F238E27FC236}">
                <a16:creationId xmlns:a16="http://schemas.microsoft.com/office/drawing/2014/main" id="{5B7B8F29-B1EE-4E74-A5FE-F71D9E97A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72" y="4328582"/>
            <a:ext cx="2314937" cy="2286001"/>
          </a:xfrm>
          <a:prstGeom prst="rect">
            <a:avLst/>
          </a:prstGeom>
        </p:spPr>
      </p:pic>
      <p:pic>
        <p:nvPicPr>
          <p:cNvPr id="7" name="Picture 6" descr="microsoft word icon logo symbol 27179344 PNG">
            <a:extLst>
              <a:ext uri="{FF2B5EF4-FFF2-40B4-BE49-F238E27FC236}">
                <a16:creationId xmlns:a16="http://schemas.microsoft.com/office/drawing/2014/main" id="{0E5BDEC7-2684-A6A0-3B7B-805871826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084" y="878416"/>
            <a:ext cx="2222500" cy="2201334"/>
          </a:xfrm>
          <a:prstGeom prst="rect">
            <a:avLst/>
          </a:prstGeom>
        </p:spPr>
      </p:pic>
      <p:pic>
        <p:nvPicPr>
          <p:cNvPr id="8" name="Picture 7" descr="Microsoft eLearning Course - PowerPoint: Basics E-Learning Course">
            <a:extLst>
              <a:ext uri="{FF2B5EF4-FFF2-40B4-BE49-F238E27FC236}">
                <a16:creationId xmlns:a16="http://schemas.microsoft.com/office/drawing/2014/main" id="{C3CAD670-1055-BF3F-EA06-FDB0F1F42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733" y="2936460"/>
            <a:ext cx="2965449" cy="1630662"/>
          </a:xfrm>
          <a:prstGeom prst="rect">
            <a:avLst/>
          </a:prstGeom>
        </p:spPr>
      </p:pic>
      <p:pic>
        <p:nvPicPr>
          <p:cNvPr id="3" name="Picture 2" descr="Microsoft Teams | Smartsheet">
            <a:extLst>
              <a:ext uri="{FF2B5EF4-FFF2-40B4-BE49-F238E27FC236}">
                <a16:creationId xmlns:a16="http://schemas.microsoft.com/office/drawing/2014/main" id="{0A0C3882-386F-8699-9B82-4A2B3416E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371" y="2937621"/>
            <a:ext cx="2496671" cy="14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89" y="1399580"/>
            <a:ext cx="12785201" cy="2409405"/>
          </a:xfrm>
        </p:spPr>
        <p:txBody>
          <a:bodyPr/>
          <a:lstStyle/>
          <a:p>
            <a:r>
              <a:rPr lang="en-US" sz="6000" dirty="0"/>
              <a:t>Presenting 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7B7F6F-2C08-4296-B7AB-C2C3F42192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FA76D1-3C6D-40BC-A42D-496B6EDE8B8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</Words>
  <Application>Microsoft Office PowerPoint</Application>
  <PresentationFormat>Widescreen</PresentationFormat>
  <Paragraphs>120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Custom</vt:lpstr>
      <vt:lpstr>bugbusters  presentation</vt:lpstr>
      <vt:lpstr>Our team</vt:lpstr>
      <vt:lpstr>Used applications</vt:lpstr>
      <vt:lpstr>Presenting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118</cp:revision>
  <dcterms:created xsi:type="dcterms:W3CDTF">2025-12-07T09:19:04Z</dcterms:created>
  <dcterms:modified xsi:type="dcterms:W3CDTF">2025-12-07T23:24:54Z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